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9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B564-0CA2-B64F-A728-4306B9E81FE0}" type="datetimeFigureOut">
              <a:rPr lang="en-US" smtClean="0"/>
              <a:t>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0841-B4FC-554C-A64E-E1BDD5ADB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280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B564-0CA2-B64F-A728-4306B9E81FE0}" type="datetimeFigureOut">
              <a:rPr lang="en-US" smtClean="0"/>
              <a:t>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0841-B4FC-554C-A64E-E1BDD5ADB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32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B564-0CA2-B64F-A728-4306B9E81FE0}" type="datetimeFigureOut">
              <a:rPr lang="en-US" smtClean="0"/>
              <a:t>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0841-B4FC-554C-A64E-E1BDD5ADB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831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B564-0CA2-B64F-A728-4306B9E81FE0}" type="datetimeFigureOut">
              <a:rPr lang="en-US" smtClean="0"/>
              <a:t>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0841-B4FC-554C-A64E-E1BDD5ADB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598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B564-0CA2-B64F-A728-4306B9E81FE0}" type="datetimeFigureOut">
              <a:rPr lang="en-US" smtClean="0"/>
              <a:t>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0841-B4FC-554C-A64E-E1BDD5ADB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71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B564-0CA2-B64F-A728-4306B9E81FE0}" type="datetimeFigureOut">
              <a:rPr lang="en-US" smtClean="0"/>
              <a:t>2/19/11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0841-B4FC-554C-A64E-E1BDD5ADB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059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B564-0CA2-B64F-A728-4306B9E81FE0}" type="datetimeFigureOut">
              <a:rPr lang="en-US" smtClean="0"/>
              <a:t>2/19/11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0841-B4FC-554C-A64E-E1BDD5ADB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604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B564-0CA2-B64F-A728-4306B9E81FE0}" type="datetimeFigureOut">
              <a:rPr lang="en-US" smtClean="0"/>
              <a:t>2/19/11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0841-B4FC-554C-A64E-E1BDD5ADB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746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B564-0CA2-B64F-A728-4306B9E81FE0}" type="datetimeFigureOut">
              <a:rPr lang="en-US" smtClean="0"/>
              <a:t>2/19/11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0841-B4FC-554C-A64E-E1BDD5ADB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53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B564-0CA2-B64F-A728-4306B9E81FE0}" type="datetimeFigureOut">
              <a:rPr lang="en-US" smtClean="0"/>
              <a:t>2/19/11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0841-B4FC-554C-A64E-E1BDD5ADB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447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3B564-0CA2-B64F-A728-4306B9E81FE0}" type="datetimeFigureOut">
              <a:rPr lang="en-US" smtClean="0"/>
              <a:t>2/19/11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20841-B4FC-554C-A64E-E1BDD5ADB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552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3B564-0CA2-B64F-A728-4306B9E81FE0}" type="datetimeFigureOut">
              <a:rPr lang="en-US" smtClean="0"/>
              <a:t>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20841-B4FC-554C-A64E-E1BDD5ADB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829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classzone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00"/>
            <a:ext cx="9144000" cy="6816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507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0"/>
            <a:ext cx="82337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283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2337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784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8242" y="37674"/>
            <a:ext cx="898575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>
                <a:latin typeface="Arial"/>
                <a:cs typeface="Arial"/>
              </a:rPr>
              <a:t>Go to </a:t>
            </a:r>
            <a:r>
              <a:rPr lang="en-US" sz="4400" dirty="0" smtClean="0">
                <a:latin typeface="Arial"/>
                <a:cs typeface="Arial"/>
                <a:hlinkClick r:id="rId2"/>
              </a:rPr>
              <a:t>www.classzone.com</a:t>
            </a:r>
            <a:r>
              <a:rPr lang="en-US" sz="4400" dirty="0" smtClean="0">
                <a:latin typeface="Arial"/>
                <a:cs typeface="Arial"/>
              </a:rPr>
              <a:t> to complete the following problems.</a:t>
            </a:r>
          </a:p>
          <a:p>
            <a:pPr algn="ctr"/>
            <a:endParaRPr lang="en-US" sz="4400" dirty="0">
              <a:latin typeface="Arial"/>
              <a:cs typeface="Arial"/>
            </a:endParaRPr>
          </a:p>
          <a:p>
            <a:pPr algn="ctr"/>
            <a:r>
              <a:rPr lang="en-US" sz="4400" dirty="0" smtClean="0">
                <a:latin typeface="Arial"/>
                <a:cs typeface="Arial"/>
              </a:rPr>
              <a:t>HOMEWORK</a:t>
            </a:r>
          </a:p>
          <a:p>
            <a:pPr algn="ctr"/>
            <a:endParaRPr lang="en-US" sz="4400" dirty="0" smtClean="0">
              <a:latin typeface="Arial"/>
              <a:cs typeface="Arial"/>
            </a:endParaRPr>
          </a:p>
          <a:p>
            <a:pPr algn="ctr"/>
            <a:r>
              <a:rPr lang="en-US" sz="4400" dirty="0" smtClean="0">
                <a:latin typeface="Arial"/>
                <a:cs typeface="Arial"/>
              </a:rPr>
              <a:t>P. 814 #11 &amp; 12</a:t>
            </a:r>
          </a:p>
          <a:p>
            <a:pPr algn="ctr"/>
            <a:endParaRPr lang="en-US" sz="4400" dirty="0" smtClean="0">
              <a:latin typeface="Arial"/>
              <a:cs typeface="Arial"/>
            </a:endParaRPr>
          </a:p>
          <a:p>
            <a:pPr algn="ctr"/>
            <a:r>
              <a:rPr lang="en-US" sz="4400" dirty="0" smtClean="0">
                <a:latin typeface="Arial"/>
                <a:cs typeface="Arial"/>
              </a:rPr>
              <a:t>P. 832 #12 &amp;14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903461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24</Words>
  <Application>Microsoft Macintosh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Tremper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Tammy Rhody</dc:creator>
  <cp:lastModifiedBy>Tammy Rhody</cp:lastModifiedBy>
  <cp:revision>2</cp:revision>
  <dcterms:created xsi:type="dcterms:W3CDTF">2011-02-19T17:05:12Z</dcterms:created>
  <dcterms:modified xsi:type="dcterms:W3CDTF">2011-02-19T17:11:15Z</dcterms:modified>
</cp:coreProperties>
</file>